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莆田市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5874"/>
            <a:ext cx="11517123" cy="4289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20746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353772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4669"/>
            <a:ext cx="11517123" cy="5222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101466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29" y="26431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20" y="474193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836712"/>
            <a:ext cx="11491674" cy="56959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772" y="321550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229" y="41386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269" y="461758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89" y="510526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018" y="604578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692696"/>
            <a:ext cx="10505970" cy="22373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13" y="2852935"/>
            <a:ext cx="10028042" cy="37733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387" y="2865120"/>
            <a:ext cx="9917407" cy="696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5166" y="6165669"/>
            <a:ext cx="457200" cy="3332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6549" y="6148252"/>
            <a:ext cx="457200" cy="333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5349" y="6156960"/>
            <a:ext cx="457200" cy="3332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606" y="6156960"/>
            <a:ext cx="457200" cy="3332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8446" y="6148251"/>
            <a:ext cx="457200" cy="33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6001" cy="3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0926674" cy="24099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1186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7" y="165666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20" y="219660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3" y="266686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8" y="322421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2503"/>
            <a:ext cx="9600481" cy="586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33432"/>
            <a:ext cx="11534879" cy="51318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109932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213285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315272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78" y="418625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15" y="523913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79325"/>
            <a:ext cx="11517123" cy="38618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7611" y="2562360"/>
            <a:ext cx="120407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97" y="3520303"/>
            <a:ext cx="93764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400" y="3520303"/>
            <a:ext cx="1105422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908" y="3981858"/>
            <a:ext cx="92608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491" y="4486956"/>
            <a:ext cx="114469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15234"/>
          <a:stretch/>
        </p:blipFill>
        <p:spPr>
          <a:xfrm>
            <a:off x="334566" y="1196752"/>
            <a:ext cx="11534879" cy="307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17123" cy="41232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8144" y="1037681"/>
            <a:ext cx="1286806" cy="1543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3" y="299778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909" y="303262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435" y="436503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869" y="43389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78" y="1196752"/>
            <a:ext cx="10952499" cy="29619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000" y="1761172"/>
            <a:ext cx="1455589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6766" y="2248852"/>
            <a:ext cx="182876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334" y="2727824"/>
            <a:ext cx="309634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374" y="3215504"/>
            <a:ext cx="3589352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374" y="3685766"/>
            <a:ext cx="309634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30" y="1293989"/>
            <a:ext cx="11534238" cy="39352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170892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446" y="173504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635" y="310229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195" y="308487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86" y="440857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155" y="435632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16"/>
          <a:stretch/>
        </p:blipFill>
        <p:spPr>
          <a:xfrm>
            <a:off x="334566" y="1124744"/>
            <a:ext cx="11534879" cy="29055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698" y="35986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09" y="35899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726" y="359868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538" y="363351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7646" y="360738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13063"/>
            <a:ext cx="11517123" cy="32240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286" y="40515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681" y="400798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446" y="403410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2458" y="40341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686" y="404281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892900"/>
            <a:ext cx="11499368" cy="55604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18395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27539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374672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4" y="466983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561036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6658"/>
            <a:ext cx="11508246" cy="36684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715" y="2856411"/>
            <a:ext cx="457200" cy="21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72582"/>
            <a:ext cx="11508246" cy="42006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709" y="1402080"/>
            <a:ext cx="457200" cy="2113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738" y="3971109"/>
            <a:ext cx="457200" cy="21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86346"/>
            <a:ext cx="11508246" cy="37988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217" y="2621280"/>
            <a:ext cx="457200" cy="2200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108" y="3587931"/>
            <a:ext cx="457200" cy="21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11</Words>
  <Application>Microsoft Office PowerPoint</Application>
  <PresentationFormat>自定义</PresentationFormat>
  <Paragraphs>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2025-10-21T06:05:56Z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